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Bernoru" panose="020B0604020202020204" charset="0"/>
      <p:regular r:id="rId3"/>
    </p:embeddedFont>
    <p:embeddedFont>
      <p:font typeface="Gordita Bold" panose="020B0604020202020204" charset="0"/>
      <p:regular r:id="rId4"/>
    </p:embeddedFont>
    <p:embeddedFont>
      <p:font typeface="Leckerli One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2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95155" y="3622292"/>
            <a:ext cx="6527972" cy="2425992"/>
            <a:chOff x="0" y="0"/>
            <a:chExt cx="1393972" cy="51804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93972" cy="518042"/>
            </a:xfrm>
            <a:custGeom>
              <a:avLst/>
              <a:gdLst/>
              <a:ahLst/>
              <a:cxnLst/>
              <a:rect l="l" t="t" r="r" b="b"/>
              <a:pathLst>
                <a:path w="1393972" h="518042">
                  <a:moveTo>
                    <a:pt x="65228" y="0"/>
                  </a:moveTo>
                  <a:lnTo>
                    <a:pt x="1328744" y="0"/>
                  </a:lnTo>
                  <a:cubicBezTo>
                    <a:pt x="1364768" y="0"/>
                    <a:pt x="1393972" y="29204"/>
                    <a:pt x="1393972" y="65228"/>
                  </a:cubicBezTo>
                  <a:lnTo>
                    <a:pt x="1393972" y="452814"/>
                  </a:lnTo>
                  <a:cubicBezTo>
                    <a:pt x="1393972" y="488839"/>
                    <a:pt x="1364768" y="518042"/>
                    <a:pt x="1328744" y="518042"/>
                  </a:cubicBezTo>
                  <a:lnTo>
                    <a:pt x="65228" y="518042"/>
                  </a:lnTo>
                  <a:cubicBezTo>
                    <a:pt x="47928" y="518042"/>
                    <a:pt x="31337" y="511170"/>
                    <a:pt x="19105" y="498937"/>
                  </a:cubicBezTo>
                  <a:cubicBezTo>
                    <a:pt x="6872" y="486705"/>
                    <a:pt x="0" y="470114"/>
                    <a:pt x="0" y="452814"/>
                  </a:cubicBezTo>
                  <a:lnTo>
                    <a:pt x="0" y="65228"/>
                  </a:lnTo>
                  <a:cubicBezTo>
                    <a:pt x="0" y="29204"/>
                    <a:pt x="29204" y="0"/>
                    <a:pt x="65228" y="0"/>
                  </a:cubicBezTo>
                  <a:close/>
                </a:path>
              </a:pathLst>
            </a:custGeom>
            <a:solidFill>
              <a:srgbClr val="5B5D6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1393972" cy="565667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55698" y="3565154"/>
            <a:ext cx="6527972" cy="2425992"/>
            <a:chOff x="0" y="0"/>
            <a:chExt cx="1393972" cy="5180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93972" cy="518042"/>
            </a:xfrm>
            <a:custGeom>
              <a:avLst/>
              <a:gdLst/>
              <a:ahLst/>
              <a:cxnLst/>
              <a:rect l="l" t="t" r="r" b="b"/>
              <a:pathLst>
                <a:path w="1393972" h="518042">
                  <a:moveTo>
                    <a:pt x="65228" y="0"/>
                  </a:moveTo>
                  <a:lnTo>
                    <a:pt x="1328744" y="0"/>
                  </a:lnTo>
                  <a:cubicBezTo>
                    <a:pt x="1364768" y="0"/>
                    <a:pt x="1393972" y="29204"/>
                    <a:pt x="1393972" y="65228"/>
                  </a:cubicBezTo>
                  <a:lnTo>
                    <a:pt x="1393972" y="452814"/>
                  </a:lnTo>
                  <a:cubicBezTo>
                    <a:pt x="1393972" y="488839"/>
                    <a:pt x="1364768" y="518042"/>
                    <a:pt x="1328744" y="518042"/>
                  </a:cubicBezTo>
                  <a:lnTo>
                    <a:pt x="65228" y="518042"/>
                  </a:lnTo>
                  <a:cubicBezTo>
                    <a:pt x="47928" y="518042"/>
                    <a:pt x="31337" y="511170"/>
                    <a:pt x="19105" y="498937"/>
                  </a:cubicBezTo>
                  <a:cubicBezTo>
                    <a:pt x="6872" y="486705"/>
                    <a:pt x="0" y="470114"/>
                    <a:pt x="0" y="452814"/>
                  </a:cubicBezTo>
                  <a:lnTo>
                    <a:pt x="0" y="65228"/>
                  </a:lnTo>
                  <a:cubicBezTo>
                    <a:pt x="0" y="29204"/>
                    <a:pt x="29204" y="0"/>
                    <a:pt x="65228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1393972" cy="565667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62737" y="4144837"/>
            <a:ext cx="6313895" cy="1729403"/>
            <a:chOff x="0" y="0"/>
            <a:chExt cx="1348258" cy="36929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48258" cy="369294"/>
            </a:xfrm>
            <a:custGeom>
              <a:avLst/>
              <a:gdLst/>
              <a:ahLst/>
              <a:cxnLst/>
              <a:rect l="l" t="t" r="r" b="b"/>
              <a:pathLst>
                <a:path w="1348258" h="369294">
                  <a:moveTo>
                    <a:pt x="67439" y="0"/>
                  </a:moveTo>
                  <a:lnTo>
                    <a:pt x="1280819" y="0"/>
                  </a:lnTo>
                  <a:cubicBezTo>
                    <a:pt x="1318065" y="0"/>
                    <a:pt x="1348258" y="30194"/>
                    <a:pt x="1348258" y="67439"/>
                  </a:cubicBezTo>
                  <a:lnTo>
                    <a:pt x="1348258" y="301854"/>
                  </a:lnTo>
                  <a:cubicBezTo>
                    <a:pt x="1348258" y="339100"/>
                    <a:pt x="1318065" y="369294"/>
                    <a:pt x="1280819" y="369294"/>
                  </a:cubicBezTo>
                  <a:lnTo>
                    <a:pt x="67439" y="369294"/>
                  </a:lnTo>
                  <a:cubicBezTo>
                    <a:pt x="30194" y="369294"/>
                    <a:pt x="0" y="339100"/>
                    <a:pt x="0" y="301854"/>
                  </a:cubicBezTo>
                  <a:lnTo>
                    <a:pt x="0" y="67439"/>
                  </a:lnTo>
                  <a:cubicBezTo>
                    <a:pt x="0" y="30194"/>
                    <a:pt x="30194" y="0"/>
                    <a:pt x="6743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1348258" cy="416919"/>
            </a:xfrm>
            <a:prstGeom prst="rect">
              <a:avLst/>
            </a:prstGeom>
          </p:spPr>
          <p:txBody>
            <a:bodyPr lIns="63774" tIns="63774" rIns="63774" bIns="63774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92679" y="6359421"/>
            <a:ext cx="3158259" cy="3745056"/>
            <a:chOff x="0" y="0"/>
            <a:chExt cx="674409" cy="7997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674409" cy="799713"/>
            </a:xfrm>
            <a:custGeom>
              <a:avLst/>
              <a:gdLst/>
              <a:ahLst/>
              <a:cxnLst/>
              <a:rect l="l" t="t" r="r" b="b"/>
              <a:pathLst>
                <a:path w="674409" h="799713">
                  <a:moveTo>
                    <a:pt x="134823" y="0"/>
                  </a:moveTo>
                  <a:lnTo>
                    <a:pt x="539586" y="0"/>
                  </a:lnTo>
                  <a:cubicBezTo>
                    <a:pt x="614047" y="0"/>
                    <a:pt x="674409" y="60362"/>
                    <a:pt x="674409" y="134823"/>
                  </a:cubicBezTo>
                  <a:lnTo>
                    <a:pt x="674409" y="664890"/>
                  </a:lnTo>
                  <a:cubicBezTo>
                    <a:pt x="674409" y="700647"/>
                    <a:pt x="660205" y="734940"/>
                    <a:pt x="634921" y="760224"/>
                  </a:cubicBezTo>
                  <a:cubicBezTo>
                    <a:pt x="609636" y="785508"/>
                    <a:pt x="575344" y="799713"/>
                    <a:pt x="539586" y="799713"/>
                  </a:cubicBezTo>
                  <a:lnTo>
                    <a:pt x="134823" y="799713"/>
                  </a:lnTo>
                  <a:cubicBezTo>
                    <a:pt x="99066" y="799713"/>
                    <a:pt x="64773" y="785508"/>
                    <a:pt x="39489" y="760224"/>
                  </a:cubicBezTo>
                  <a:cubicBezTo>
                    <a:pt x="14205" y="734940"/>
                    <a:pt x="0" y="700647"/>
                    <a:pt x="0" y="664890"/>
                  </a:cubicBezTo>
                  <a:lnTo>
                    <a:pt x="0" y="134823"/>
                  </a:lnTo>
                  <a:cubicBezTo>
                    <a:pt x="0" y="99066"/>
                    <a:pt x="14205" y="64773"/>
                    <a:pt x="39489" y="39489"/>
                  </a:cubicBezTo>
                  <a:cubicBezTo>
                    <a:pt x="64773" y="14205"/>
                    <a:pt x="99066" y="0"/>
                    <a:pt x="134823" y="0"/>
                  </a:cubicBezTo>
                  <a:close/>
                </a:path>
              </a:pathLst>
            </a:custGeom>
            <a:solidFill>
              <a:srgbClr val="D5D8E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47625"/>
              <a:ext cx="674409" cy="847338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55698" y="6334034"/>
            <a:ext cx="3158259" cy="3745056"/>
            <a:chOff x="0" y="0"/>
            <a:chExt cx="674409" cy="7997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74409" cy="799713"/>
            </a:xfrm>
            <a:custGeom>
              <a:avLst/>
              <a:gdLst/>
              <a:ahLst/>
              <a:cxnLst/>
              <a:rect l="l" t="t" r="r" b="b"/>
              <a:pathLst>
                <a:path w="674409" h="799713">
                  <a:moveTo>
                    <a:pt x="134823" y="0"/>
                  </a:moveTo>
                  <a:lnTo>
                    <a:pt x="539586" y="0"/>
                  </a:lnTo>
                  <a:cubicBezTo>
                    <a:pt x="614047" y="0"/>
                    <a:pt x="674409" y="60362"/>
                    <a:pt x="674409" y="134823"/>
                  </a:cubicBezTo>
                  <a:lnTo>
                    <a:pt x="674409" y="664890"/>
                  </a:lnTo>
                  <a:cubicBezTo>
                    <a:pt x="674409" y="700647"/>
                    <a:pt x="660205" y="734940"/>
                    <a:pt x="634921" y="760224"/>
                  </a:cubicBezTo>
                  <a:cubicBezTo>
                    <a:pt x="609636" y="785508"/>
                    <a:pt x="575344" y="799713"/>
                    <a:pt x="539586" y="799713"/>
                  </a:cubicBezTo>
                  <a:lnTo>
                    <a:pt x="134823" y="799713"/>
                  </a:lnTo>
                  <a:cubicBezTo>
                    <a:pt x="99066" y="799713"/>
                    <a:pt x="64773" y="785508"/>
                    <a:pt x="39489" y="760224"/>
                  </a:cubicBezTo>
                  <a:cubicBezTo>
                    <a:pt x="14205" y="734940"/>
                    <a:pt x="0" y="700647"/>
                    <a:pt x="0" y="664890"/>
                  </a:cubicBezTo>
                  <a:lnTo>
                    <a:pt x="0" y="134823"/>
                  </a:lnTo>
                  <a:cubicBezTo>
                    <a:pt x="0" y="99066"/>
                    <a:pt x="14205" y="64773"/>
                    <a:pt x="39489" y="39489"/>
                  </a:cubicBezTo>
                  <a:cubicBezTo>
                    <a:pt x="64773" y="14205"/>
                    <a:pt x="99066" y="0"/>
                    <a:pt x="134823" y="0"/>
                  </a:cubicBezTo>
                  <a:close/>
                </a:path>
              </a:pathLst>
            </a:custGeom>
            <a:solidFill>
              <a:srgbClr val="FF6888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674409" cy="847338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02898" y="7007081"/>
            <a:ext cx="2952006" cy="2966487"/>
            <a:chOff x="0" y="0"/>
            <a:chExt cx="630366" cy="633459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30366" cy="633459"/>
            </a:xfrm>
            <a:custGeom>
              <a:avLst/>
              <a:gdLst/>
              <a:ahLst/>
              <a:cxnLst/>
              <a:rect l="l" t="t" r="r" b="b"/>
              <a:pathLst>
                <a:path w="630366" h="633459">
                  <a:moveTo>
                    <a:pt x="144243" y="0"/>
                  </a:moveTo>
                  <a:lnTo>
                    <a:pt x="486124" y="0"/>
                  </a:lnTo>
                  <a:cubicBezTo>
                    <a:pt x="524379" y="0"/>
                    <a:pt x="561068" y="15197"/>
                    <a:pt x="588119" y="42248"/>
                  </a:cubicBezTo>
                  <a:cubicBezTo>
                    <a:pt x="615169" y="69299"/>
                    <a:pt x="630366" y="105987"/>
                    <a:pt x="630366" y="144243"/>
                  </a:cubicBezTo>
                  <a:lnTo>
                    <a:pt x="630366" y="489216"/>
                  </a:lnTo>
                  <a:cubicBezTo>
                    <a:pt x="630366" y="527471"/>
                    <a:pt x="615169" y="564160"/>
                    <a:pt x="588119" y="591211"/>
                  </a:cubicBezTo>
                  <a:cubicBezTo>
                    <a:pt x="561068" y="618262"/>
                    <a:pt x="524379" y="633459"/>
                    <a:pt x="486124" y="633459"/>
                  </a:cubicBezTo>
                  <a:lnTo>
                    <a:pt x="144243" y="633459"/>
                  </a:lnTo>
                  <a:cubicBezTo>
                    <a:pt x="105987" y="633459"/>
                    <a:pt x="69299" y="618262"/>
                    <a:pt x="42248" y="591211"/>
                  </a:cubicBezTo>
                  <a:cubicBezTo>
                    <a:pt x="15197" y="564160"/>
                    <a:pt x="0" y="527471"/>
                    <a:pt x="0" y="489216"/>
                  </a:cubicBezTo>
                  <a:lnTo>
                    <a:pt x="0" y="144243"/>
                  </a:lnTo>
                  <a:cubicBezTo>
                    <a:pt x="0" y="105987"/>
                    <a:pt x="15197" y="69299"/>
                    <a:pt x="42248" y="42248"/>
                  </a:cubicBezTo>
                  <a:cubicBezTo>
                    <a:pt x="69299" y="15197"/>
                    <a:pt x="105987" y="0"/>
                    <a:pt x="14424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630366" cy="681084"/>
            </a:xfrm>
            <a:prstGeom prst="rect">
              <a:avLst/>
            </a:prstGeom>
          </p:spPr>
          <p:txBody>
            <a:bodyPr lIns="63774" tIns="63774" rIns="63774" bIns="63774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3901849" y="6346898"/>
            <a:ext cx="3158259" cy="1897802"/>
            <a:chOff x="0" y="0"/>
            <a:chExt cx="674409" cy="40525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674409" cy="405253"/>
            </a:xfrm>
            <a:custGeom>
              <a:avLst/>
              <a:gdLst/>
              <a:ahLst/>
              <a:cxnLst/>
              <a:rect l="l" t="t" r="r" b="b"/>
              <a:pathLst>
                <a:path w="674409" h="405253">
                  <a:moveTo>
                    <a:pt x="134823" y="0"/>
                  </a:moveTo>
                  <a:lnTo>
                    <a:pt x="539586" y="0"/>
                  </a:lnTo>
                  <a:cubicBezTo>
                    <a:pt x="614047" y="0"/>
                    <a:pt x="674409" y="60362"/>
                    <a:pt x="674409" y="134823"/>
                  </a:cubicBezTo>
                  <a:lnTo>
                    <a:pt x="674409" y="270430"/>
                  </a:lnTo>
                  <a:cubicBezTo>
                    <a:pt x="674409" y="306188"/>
                    <a:pt x="660205" y="340480"/>
                    <a:pt x="634921" y="365765"/>
                  </a:cubicBezTo>
                  <a:cubicBezTo>
                    <a:pt x="609636" y="391049"/>
                    <a:pt x="575344" y="405253"/>
                    <a:pt x="539586" y="405253"/>
                  </a:cubicBezTo>
                  <a:lnTo>
                    <a:pt x="134823" y="405253"/>
                  </a:lnTo>
                  <a:cubicBezTo>
                    <a:pt x="99066" y="405253"/>
                    <a:pt x="64773" y="391049"/>
                    <a:pt x="39489" y="365765"/>
                  </a:cubicBezTo>
                  <a:cubicBezTo>
                    <a:pt x="14205" y="340480"/>
                    <a:pt x="0" y="306188"/>
                    <a:pt x="0" y="270430"/>
                  </a:cubicBezTo>
                  <a:lnTo>
                    <a:pt x="0" y="134823"/>
                  </a:lnTo>
                  <a:cubicBezTo>
                    <a:pt x="0" y="99066"/>
                    <a:pt x="14205" y="64773"/>
                    <a:pt x="39489" y="39489"/>
                  </a:cubicBezTo>
                  <a:cubicBezTo>
                    <a:pt x="64773" y="14205"/>
                    <a:pt x="99066" y="0"/>
                    <a:pt x="134823" y="0"/>
                  </a:cubicBezTo>
                  <a:close/>
                </a:path>
              </a:pathLst>
            </a:custGeom>
            <a:solidFill>
              <a:srgbClr val="5B5D6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674409" cy="452878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3864868" y="6334034"/>
            <a:ext cx="3158259" cy="1897802"/>
            <a:chOff x="0" y="0"/>
            <a:chExt cx="674409" cy="405253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74409" cy="405253"/>
            </a:xfrm>
            <a:custGeom>
              <a:avLst/>
              <a:gdLst/>
              <a:ahLst/>
              <a:cxnLst/>
              <a:rect l="l" t="t" r="r" b="b"/>
              <a:pathLst>
                <a:path w="674409" h="405253">
                  <a:moveTo>
                    <a:pt x="134823" y="0"/>
                  </a:moveTo>
                  <a:lnTo>
                    <a:pt x="539586" y="0"/>
                  </a:lnTo>
                  <a:cubicBezTo>
                    <a:pt x="614047" y="0"/>
                    <a:pt x="674409" y="60362"/>
                    <a:pt x="674409" y="134823"/>
                  </a:cubicBezTo>
                  <a:lnTo>
                    <a:pt x="674409" y="270430"/>
                  </a:lnTo>
                  <a:cubicBezTo>
                    <a:pt x="674409" y="306188"/>
                    <a:pt x="660205" y="340480"/>
                    <a:pt x="634921" y="365765"/>
                  </a:cubicBezTo>
                  <a:cubicBezTo>
                    <a:pt x="609636" y="391049"/>
                    <a:pt x="575344" y="405253"/>
                    <a:pt x="539586" y="405253"/>
                  </a:cubicBezTo>
                  <a:lnTo>
                    <a:pt x="134823" y="405253"/>
                  </a:lnTo>
                  <a:cubicBezTo>
                    <a:pt x="99066" y="405253"/>
                    <a:pt x="64773" y="391049"/>
                    <a:pt x="39489" y="365765"/>
                  </a:cubicBezTo>
                  <a:cubicBezTo>
                    <a:pt x="14205" y="340480"/>
                    <a:pt x="0" y="306188"/>
                    <a:pt x="0" y="270430"/>
                  </a:cubicBezTo>
                  <a:lnTo>
                    <a:pt x="0" y="134823"/>
                  </a:lnTo>
                  <a:cubicBezTo>
                    <a:pt x="0" y="99066"/>
                    <a:pt x="14205" y="64773"/>
                    <a:pt x="39489" y="39489"/>
                  </a:cubicBezTo>
                  <a:cubicBezTo>
                    <a:pt x="64773" y="14205"/>
                    <a:pt x="99066" y="0"/>
                    <a:pt x="134823" y="0"/>
                  </a:cubicBezTo>
                  <a:close/>
                </a:path>
              </a:pathLst>
            </a:custGeom>
            <a:solidFill>
              <a:srgbClr val="FFBBB7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47625"/>
              <a:ext cx="674409" cy="452878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3971906" y="6932376"/>
            <a:ext cx="2952006" cy="1209172"/>
            <a:chOff x="0" y="0"/>
            <a:chExt cx="630366" cy="258205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630366" cy="258205"/>
            </a:xfrm>
            <a:custGeom>
              <a:avLst/>
              <a:gdLst/>
              <a:ahLst/>
              <a:cxnLst/>
              <a:rect l="l" t="t" r="r" b="b"/>
              <a:pathLst>
                <a:path w="630366" h="258205">
                  <a:moveTo>
                    <a:pt x="129102" y="0"/>
                  </a:moveTo>
                  <a:lnTo>
                    <a:pt x="501264" y="0"/>
                  </a:lnTo>
                  <a:cubicBezTo>
                    <a:pt x="572565" y="0"/>
                    <a:pt x="630366" y="57801"/>
                    <a:pt x="630366" y="129102"/>
                  </a:cubicBezTo>
                  <a:lnTo>
                    <a:pt x="630366" y="129102"/>
                  </a:lnTo>
                  <a:cubicBezTo>
                    <a:pt x="630366" y="200404"/>
                    <a:pt x="572565" y="258205"/>
                    <a:pt x="501264" y="258205"/>
                  </a:cubicBezTo>
                  <a:lnTo>
                    <a:pt x="129102" y="258205"/>
                  </a:lnTo>
                  <a:cubicBezTo>
                    <a:pt x="57801" y="258205"/>
                    <a:pt x="0" y="200404"/>
                    <a:pt x="0" y="129102"/>
                  </a:cubicBezTo>
                  <a:lnTo>
                    <a:pt x="0" y="129102"/>
                  </a:lnTo>
                  <a:cubicBezTo>
                    <a:pt x="0" y="57801"/>
                    <a:pt x="57801" y="0"/>
                    <a:pt x="12910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47625"/>
              <a:ext cx="630366" cy="305830"/>
            </a:xfrm>
            <a:prstGeom prst="rect">
              <a:avLst/>
            </a:prstGeom>
          </p:spPr>
          <p:txBody>
            <a:bodyPr lIns="63774" tIns="63774" rIns="63774" bIns="63774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9" name="Freeform 29"/>
          <p:cNvSpPr/>
          <p:nvPr/>
        </p:nvSpPr>
        <p:spPr>
          <a:xfrm>
            <a:off x="4212707" y="7695653"/>
            <a:ext cx="204103" cy="280072"/>
          </a:xfrm>
          <a:custGeom>
            <a:avLst/>
            <a:gdLst/>
            <a:ahLst/>
            <a:cxnLst/>
            <a:rect l="l" t="t" r="r" b="b"/>
            <a:pathLst>
              <a:path w="204103" h="280072">
                <a:moveTo>
                  <a:pt x="0" y="0"/>
                </a:moveTo>
                <a:lnTo>
                  <a:pt x="204103" y="0"/>
                </a:lnTo>
                <a:lnTo>
                  <a:pt x="204103" y="280072"/>
                </a:lnTo>
                <a:lnTo>
                  <a:pt x="0" y="2800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>
            <a:off x="4169918" y="7179555"/>
            <a:ext cx="289681" cy="206760"/>
          </a:xfrm>
          <a:custGeom>
            <a:avLst/>
            <a:gdLst/>
            <a:ahLst/>
            <a:cxnLst/>
            <a:rect l="l" t="t" r="r" b="b"/>
            <a:pathLst>
              <a:path w="289681" h="206760">
                <a:moveTo>
                  <a:pt x="0" y="0"/>
                </a:moveTo>
                <a:lnTo>
                  <a:pt x="289681" y="0"/>
                </a:lnTo>
                <a:lnTo>
                  <a:pt x="289681" y="206759"/>
                </a:lnTo>
                <a:lnTo>
                  <a:pt x="0" y="2067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>
            <a:off x="718937" y="7437201"/>
            <a:ext cx="284552" cy="284552"/>
          </a:xfrm>
          <a:custGeom>
            <a:avLst/>
            <a:gdLst/>
            <a:ahLst/>
            <a:cxnLst/>
            <a:rect l="l" t="t" r="r" b="b"/>
            <a:pathLst>
              <a:path w="284552" h="284552">
                <a:moveTo>
                  <a:pt x="0" y="0"/>
                </a:moveTo>
                <a:lnTo>
                  <a:pt x="284552" y="0"/>
                </a:lnTo>
                <a:lnTo>
                  <a:pt x="284552" y="284552"/>
                </a:lnTo>
                <a:lnTo>
                  <a:pt x="0" y="2845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>
            <a:off x="718937" y="8102424"/>
            <a:ext cx="284552" cy="284552"/>
          </a:xfrm>
          <a:custGeom>
            <a:avLst/>
            <a:gdLst/>
            <a:ahLst/>
            <a:cxnLst/>
            <a:rect l="l" t="t" r="r" b="b"/>
            <a:pathLst>
              <a:path w="284552" h="284552">
                <a:moveTo>
                  <a:pt x="0" y="0"/>
                </a:moveTo>
                <a:lnTo>
                  <a:pt x="284552" y="0"/>
                </a:lnTo>
                <a:lnTo>
                  <a:pt x="284552" y="284552"/>
                </a:lnTo>
                <a:lnTo>
                  <a:pt x="0" y="2845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3" name="Freeform 33"/>
          <p:cNvSpPr/>
          <p:nvPr/>
        </p:nvSpPr>
        <p:spPr>
          <a:xfrm>
            <a:off x="718937" y="8945761"/>
            <a:ext cx="284552" cy="284552"/>
          </a:xfrm>
          <a:custGeom>
            <a:avLst/>
            <a:gdLst/>
            <a:ahLst/>
            <a:cxnLst/>
            <a:rect l="l" t="t" r="r" b="b"/>
            <a:pathLst>
              <a:path w="284552" h="284552">
                <a:moveTo>
                  <a:pt x="0" y="0"/>
                </a:moveTo>
                <a:lnTo>
                  <a:pt x="284552" y="0"/>
                </a:lnTo>
                <a:lnTo>
                  <a:pt x="284552" y="284552"/>
                </a:lnTo>
                <a:lnTo>
                  <a:pt x="0" y="2845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4" name="Group 34"/>
          <p:cNvGrpSpPr/>
          <p:nvPr/>
        </p:nvGrpSpPr>
        <p:grpSpPr>
          <a:xfrm>
            <a:off x="3514743" y="2114047"/>
            <a:ext cx="3545365" cy="860961"/>
            <a:chOff x="0" y="0"/>
            <a:chExt cx="757071" cy="183848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757071" cy="183848"/>
            </a:xfrm>
            <a:custGeom>
              <a:avLst/>
              <a:gdLst/>
              <a:ahLst/>
              <a:cxnLst/>
              <a:rect l="l" t="t" r="r" b="b"/>
              <a:pathLst>
                <a:path w="757071" h="183848">
                  <a:moveTo>
                    <a:pt x="91924" y="0"/>
                  </a:moveTo>
                  <a:lnTo>
                    <a:pt x="665147" y="0"/>
                  </a:lnTo>
                  <a:cubicBezTo>
                    <a:pt x="689527" y="0"/>
                    <a:pt x="712908" y="9685"/>
                    <a:pt x="730147" y="26924"/>
                  </a:cubicBezTo>
                  <a:cubicBezTo>
                    <a:pt x="747386" y="44163"/>
                    <a:pt x="757071" y="67544"/>
                    <a:pt x="757071" y="91924"/>
                  </a:cubicBezTo>
                  <a:lnTo>
                    <a:pt x="757071" y="91924"/>
                  </a:lnTo>
                  <a:cubicBezTo>
                    <a:pt x="757071" y="142692"/>
                    <a:pt x="715915" y="183848"/>
                    <a:pt x="665147" y="183848"/>
                  </a:cubicBezTo>
                  <a:lnTo>
                    <a:pt x="91924" y="183848"/>
                  </a:lnTo>
                  <a:cubicBezTo>
                    <a:pt x="67544" y="183848"/>
                    <a:pt x="44163" y="174163"/>
                    <a:pt x="26924" y="156924"/>
                  </a:cubicBezTo>
                  <a:cubicBezTo>
                    <a:pt x="9685" y="139685"/>
                    <a:pt x="0" y="116304"/>
                    <a:pt x="0" y="91924"/>
                  </a:cubicBezTo>
                  <a:lnTo>
                    <a:pt x="0" y="91924"/>
                  </a:lnTo>
                  <a:cubicBezTo>
                    <a:pt x="0" y="67544"/>
                    <a:pt x="9685" y="44163"/>
                    <a:pt x="26924" y="26924"/>
                  </a:cubicBezTo>
                  <a:cubicBezTo>
                    <a:pt x="44163" y="9685"/>
                    <a:pt x="67544" y="0"/>
                    <a:pt x="91924" y="0"/>
                  </a:cubicBezTo>
                  <a:close/>
                </a:path>
              </a:pathLst>
            </a:custGeom>
            <a:solidFill>
              <a:srgbClr val="FFBBB7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-57150"/>
              <a:ext cx="757071" cy="240998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r>
                <a:rPr lang="en-US" sz="2152">
                  <a:solidFill>
                    <a:srgbClr val="000000"/>
                  </a:solidFill>
                  <a:latin typeface="Bernoru"/>
                  <a:ea typeface="Bernoru"/>
                  <a:cs typeface="Bernoru"/>
                  <a:sym typeface="Bernoru"/>
                </a:rPr>
                <a:t>Shamsa Nasreen</a:t>
              </a:r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3475894" y="3037983"/>
            <a:ext cx="3076971" cy="4223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93"/>
              </a:lnSpc>
              <a:spcBef>
                <a:spcPct val="0"/>
              </a:spcBef>
            </a:pPr>
            <a:r>
              <a:rPr lang="en-US" sz="2495">
                <a:solidFill>
                  <a:srgbClr val="000000"/>
                </a:solidFill>
                <a:latin typeface="Leckerli One"/>
                <a:ea typeface="Leckerli One"/>
                <a:cs typeface="Leckerli One"/>
                <a:sym typeface="Leckerli One"/>
              </a:rPr>
              <a:t> School Teacher</a:t>
            </a:r>
          </a:p>
        </p:txBody>
      </p:sp>
      <p:grpSp>
        <p:nvGrpSpPr>
          <p:cNvPr id="38" name="Group 38"/>
          <p:cNvGrpSpPr/>
          <p:nvPr/>
        </p:nvGrpSpPr>
        <p:grpSpPr>
          <a:xfrm>
            <a:off x="3901849" y="8539975"/>
            <a:ext cx="3158259" cy="1602040"/>
            <a:chOff x="0" y="0"/>
            <a:chExt cx="674409" cy="342097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674409" cy="342097"/>
            </a:xfrm>
            <a:custGeom>
              <a:avLst/>
              <a:gdLst/>
              <a:ahLst/>
              <a:cxnLst/>
              <a:rect l="l" t="t" r="r" b="b"/>
              <a:pathLst>
                <a:path w="674409" h="342097">
                  <a:moveTo>
                    <a:pt x="134823" y="0"/>
                  </a:moveTo>
                  <a:lnTo>
                    <a:pt x="539586" y="0"/>
                  </a:lnTo>
                  <a:cubicBezTo>
                    <a:pt x="614047" y="0"/>
                    <a:pt x="674409" y="60362"/>
                    <a:pt x="674409" y="134823"/>
                  </a:cubicBezTo>
                  <a:lnTo>
                    <a:pt x="674409" y="207274"/>
                  </a:lnTo>
                  <a:cubicBezTo>
                    <a:pt x="674409" y="243031"/>
                    <a:pt x="660205" y="277324"/>
                    <a:pt x="634921" y="302608"/>
                  </a:cubicBezTo>
                  <a:cubicBezTo>
                    <a:pt x="609636" y="327892"/>
                    <a:pt x="575344" y="342097"/>
                    <a:pt x="539586" y="342097"/>
                  </a:cubicBezTo>
                  <a:lnTo>
                    <a:pt x="134823" y="342097"/>
                  </a:lnTo>
                  <a:cubicBezTo>
                    <a:pt x="99066" y="342097"/>
                    <a:pt x="64773" y="327892"/>
                    <a:pt x="39489" y="302608"/>
                  </a:cubicBezTo>
                  <a:cubicBezTo>
                    <a:pt x="14205" y="277324"/>
                    <a:pt x="0" y="243031"/>
                    <a:pt x="0" y="207274"/>
                  </a:cubicBezTo>
                  <a:lnTo>
                    <a:pt x="0" y="134823"/>
                  </a:lnTo>
                  <a:cubicBezTo>
                    <a:pt x="0" y="99066"/>
                    <a:pt x="14205" y="64773"/>
                    <a:pt x="39489" y="39489"/>
                  </a:cubicBezTo>
                  <a:cubicBezTo>
                    <a:pt x="64773" y="14205"/>
                    <a:pt x="99066" y="0"/>
                    <a:pt x="134823" y="0"/>
                  </a:cubicBezTo>
                  <a:close/>
                </a:path>
              </a:pathLst>
            </a:custGeom>
            <a:solidFill>
              <a:srgbClr val="5B5D6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47625"/>
              <a:ext cx="674409" cy="389722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3864868" y="8490325"/>
            <a:ext cx="3158259" cy="1615949"/>
            <a:chOff x="0" y="0"/>
            <a:chExt cx="674409" cy="345067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674409" cy="345067"/>
            </a:xfrm>
            <a:custGeom>
              <a:avLst/>
              <a:gdLst/>
              <a:ahLst/>
              <a:cxnLst/>
              <a:rect l="l" t="t" r="r" b="b"/>
              <a:pathLst>
                <a:path w="674409" h="345067">
                  <a:moveTo>
                    <a:pt x="134823" y="0"/>
                  </a:moveTo>
                  <a:lnTo>
                    <a:pt x="539586" y="0"/>
                  </a:lnTo>
                  <a:cubicBezTo>
                    <a:pt x="614047" y="0"/>
                    <a:pt x="674409" y="60362"/>
                    <a:pt x="674409" y="134823"/>
                  </a:cubicBezTo>
                  <a:lnTo>
                    <a:pt x="674409" y="210244"/>
                  </a:lnTo>
                  <a:cubicBezTo>
                    <a:pt x="674409" y="246001"/>
                    <a:pt x="660205" y="280294"/>
                    <a:pt x="634921" y="305578"/>
                  </a:cubicBezTo>
                  <a:cubicBezTo>
                    <a:pt x="609636" y="330863"/>
                    <a:pt x="575344" y="345067"/>
                    <a:pt x="539586" y="345067"/>
                  </a:cubicBezTo>
                  <a:lnTo>
                    <a:pt x="134823" y="345067"/>
                  </a:lnTo>
                  <a:cubicBezTo>
                    <a:pt x="99066" y="345067"/>
                    <a:pt x="64773" y="330863"/>
                    <a:pt x="39489" y="305578"/>
                  </a:cubicBezTo>
                  <a:cubicBezTo>
                    <a:pt x="14205" y="280294"/>
                    <a:pt x="0" y="246001"/>
                    <a:pt x="0" y="210244"/>
                  </a:cubicBezTo>
                  <a:lnTo>
                    <a:pt x="0" y="134823"/>
                  </a:lnTo>
                  <a:cubicBezTo>
                    <a:pt x="0" y="99066"/>
                    <a:pt x="14205" y="64773"/>
                    <a:pt x="39489" y="39489"/>
                  </a:cubicBezTo>
                  <a:cubicBezTo>
                    <a:pt x="64773" y="14205"/>
                    <a:pt x="99066" y="0"/>
                    <a:pt x="134823" y="0"/>
                  </a:cubicBezTo>
                  <a:close/>
                </a:path>
              </a:pathLst>
            </a:custGeom>
            <a:solidFill>
              <a:srgbClr val="BFE2E4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47625"/>
              <a:ext cx="674409" cy="392692"/>
            </a:xfrm>
            <a:prstGeom prst="rect">
              <a:avLst/>
            </a:prstGeom>
          </p:spPr>
          <p:txBody>
            <a:bodyPr lIns="61621" tIns="61621" rIns="61621" bIns="61621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3971906" y="8621911"/>
            <a:ext cx="2952006" cy="1351658"/>
            <a:chOff x="0" y="0"/>
            <a:chExt cx="630366" cy="288631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630366" cy="288631"/>
            </a:xfrm>
            <a:custGeom>
              <a:avLst/>
              <a:gdLst/>
              <a:ahLst/>
              <a:cxnLst/>
              <a:rect l="l" t="t" r="r" b="b"/>
              <a:pathLst>
                <a:path w="630366" h="288631">
                  <a:moveTo>
                    <a:pt x="144243" y="0"/>
                  </a:moveTo>
                  <a:lnTo>
                    <a:pt x="486124" y="0"/>
                  </a:lnTo>
                  <a:cubicBezTo>
                    <a:pt x="524379" y="0"/>
                    <a:pt x="561068" y="15197"/>
                    <a:pt x="588119" y="42248"/>
                  </a:cubicBezTo>
                  <a:cubicBezTo>
                    <a:pt x="615169" y="69299"/>
                    <a:pt x="630366" y="105987"/>
                    <a:pt x="630366" y="144243"/>
                  </a:cubicBezTo>
                  <a:lnTo>
                    <a:pt x="630366" y="144388"/>
                  </a:lnTo>
                  <a:cubicBezTo>
                    <a:pt x="630366" y="182643"/>
                    <a:pt x="615169" y="219332"/>
                    <a:pt x="588119" y="246383"/>
                  </a:cubicBezTo>
                  <a:cubicBezTo>
                    <a:pt x="561068" y="273434"/>
                    <a:pt x="524379" y="288631"/>
                    <a:pt x="486124" y="288631"/>
                  </a:cubicBezTo>
                  <a:lnTo>
                    <a:pt x="144243" y="288631"/>
                  </a:lnTo>
                  <a:cubicBezTo>
                    <a:pt x="105987" y="288631"/>
                    <a:pt x="69299" y="273434"/>
                    <a:pt x="42248" y="246383"/>
                  </a:cubicBezTo>
                  <a:cubicBezTo>
                    <a:pt x="15197" y="219332"/>
                    <a:pt x="0" y="182643"/>
                    <a:pt x="0" y="144388"/>
                  </a:cubicBezTo>
                  <a:lnTo>
                    <a:pt x="0" y="144243"/>
                  </a:lnTo>
                  <a:cubicBezTo>
                    <a:pt x="0" y="105987"/>
                    <a:pt x="15197" y="69299"/>
                    <a:pt x="42248" y="42248"/>
                  </a:cubicBezTo>
                  <a:cubicBezTo>
                    <a:pt x="69299" y="15197"/>
                    <a:pt x="105987" y="0"/>
                    <a:pt x="14424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47625"/>
              <a:ext cx="630366" cy="336256"/>
            </a:xfrm>
            <a:prstGeom prst="rect">
              <a:avLst/>
            </a:prstGeom>
          </p:spPr>
          <p:txBody>
            <a:bodyPr lIns="63774" tIns="63774" rIns="63774" bIns="63774" rtlCol="0" anchor="ctr"/>
            <a:lstStyle/>
            <a:p>
              <a:pPr algn="ctr">
                <a:lnSpc>
                  <a:spcPts val="301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7" name="Freeform 47"/>
          <p:cNvSpPr/>
          <p:nvPr/>
        </p:nvSpPr>
        <p:spPr>
          <a:xfrm>
            <a:off x="-732659" y="-213764"/>
            <a:ext cx="9281003" cy="510455"/>
          </a:xfrm>
          <a:custGeom>
            <a:avLst/>
            <a:gdLst/>
            <a:ahLst/>
            <a:cxnLst/>
            <a:rect l="l" t="t" r="r" b="b"/>
            <a:pathLst>
              <a:path w="9281003" h="510455">
                <a:moveTo>
                  <a:pt x="0" y="0"/>
                </a:moveTo>
                <a:lnTo>
                  <a:pt x="9281003" y="0"/>
                </a:lnTo>
                <a:lnTo>
                  <a:pt x="9281003" y="510455"/>
                </a:lnTo>
                <a:lnTo>
                  <a:pt x="0" y="51045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8" name="Freeform 48"/>
          <p:cNvSpPr/>
          <p:nvPr/>
        </p:nvSpPr>
        <p:spPr>
          <a:xfrm>
            <a:off x="6696242" y="1901152"/>
            <a:ext cx="574856" cy="574856"/>
          </a:xfrm>
          <a:custGeom>
            <a:avLst/>
            <a:gdLst/>
            <a:ahLst/>
            <a:cxnLst/>
            <a:rect l="l" t="t" r="r" b="b"/>
            <a:pathLst>
              <a:path w="574856" h="574856">
                <a:moveTo>
                  <a:pt x="0" y="0"/>
                </a:moveTo>
                <a:lnTo>
                  <a:pt x="574856" y="0"/>
                </a:lnTo>
                <a:lnTo>
                  <a:pt x="574856" y="574856"/>
                </a:lnTo>
                <a:lnTo>
                  <a:pt x="0" y="57485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9" name="Freeform 49"/>
          <p:cNvSpPr/>
          <p:nvPr/>
        </p:nvSpPr>
        <p:spPr>
          <a:xfrm>
            <a:off x="3267476" y="2765363"/>
            <a:ext cx="574856" cy="574856"/>
          </a:xfrm>
          <a:custGeom>
            <a:avLst/>
            <a:gdLst/>
            <a:ahLst/>
            <a:cxnLst/>
            <a:rect l="l" t="t" r="r" b="b"/>
            <a:pathLst>
              <a:path w="574856" h="574856">
                <a:moveTo>
                  <a:pt x="0" y="0"/>
                </a:moveTo>
                <a:lnTo>
                  <a:pt x="574856" y="0"/>
                </a:lnTo>
                <a:lnTo>
                  <a:pt x="574856" y="574856"/>
                </a:lnTo>
                <a:lnTo>
                  <a:pt x="0" y="57485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0" name="Freeform 50"/>
          <p:cNvSpPr/>
          <p:nvPr/>
        </p:nvSpPr>
        <p:spPr>
          <a:xfrm>
            <a:off x="294831" y="9609948"/>
            <a:ext cx="535812" cy="652104"/>
          </a:xfrm>
          <a:custGeom>
            <a:avLst/>
            <a:gdLst/>
            <a:ahLst/>
            <a:cxnLst/>
            <a:rect l="l" t="t" r="r" b="b"/>
            <a:pathLst>
              <a:path w="535812" h="652104">
                <a:moveTo>
                  <a:pt x="0" y="0"/>
                </a:moveTo>
                <a:lnTo>
                  <a:pt x="535812" y="0"/>
                </a:lnTo>
                <a:lnTo>
                  <a:pt x="535812" y="652104"/>
                </a:lnTo>
                <a:lnTo>
                  <a:pt x="0" y="65210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1" name="Freeform 51"/>
          <p:cNvSpPr/>
          <p:nvPr/>
        </p:nvSpPr>
        <p:spPr>
          <a:xfrm>
            <a:off x="-668595" y="10389665"/>
            <a:ext cx="9281003" cy="510455"/>
          </a:xfrm>
          <a:custGeom>
            <a:avLst/>
            <a:gdLst/>
            <a:ahLst/>
            <a:cxnLst/>
            <a:rect l="l" t="t" r="r" b="b"/>
            <a:pathLst>
              <a:path w="9281003" h="510455">
                <a:moveTo>
                  <a:pt x="0" y="0"/>
                </a:moveTo>
                <a:lnTo>
                  <a:pt x="9281003" y="0"/>
                </a:lnTo>
                <a:lnTo>
                  <a:pt x="9281003" y="510456"/>
                </a:lnTo>
                <a:lnTo>
                  <a:pt x="0" y="51045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2" name="Freeform 52"/>
          <p:cNvSpPr/>
          <p:nvPr/>
        </p:nvSpPr>
        <p:spPr>
          <a:xfrm>
            <a:off x="-798169" y="-89939"/>
            <a:ext cx="9281003" cy="510455"/>
          </a:xfrm>
          <a:custGeom>
            <a:avLst/>
            <a:gdLst/>
            <a:ahLst/>
            <a:cxnLst/>
            <a:rect l="l" t="t" r="r" b="b"/>
            <a:pathLst>
              <a:path w="9281003" h="510455">
                <a:moveTo>
                  <a:pt x="0" y="0"/>
                </a:moveTo>
                <a:lnTo>
                  <a:pt x="9281003" y="0"/>
                </a:lnTo>
                <a:lnTo>
                  <a:pt x="9281003" y="510455"/>
                </a:lnTo>
                <a:lnTo>
                  <a:pt x="0" y="51045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3" name="Freeform 53"/>
          <p:cNvSpPr/>
          <p:nvPr/>
        </p:nvSpPr>
        <p:spPr>
          <a:xfrm>
            <a:off x="562737" y="594075"/>
            <a:ext cx="1784246" cy="2746144"/>
          </a:xfrm>
          <a:custGeom>
            <a:avLst/>
            <a:gdLst/>
            <a:ahLst/>
            <a:cxnLst/>
            <a:rect l="l" t="t" r="r" b="b"/>
            <a:pathLst>
              <a:path w="1784246" h="2746144">
                <a:moveTo>
                  <a:pt x="0" y="0"/>
                </a:moveTo>
                <a:lnTo>
                  <a:pt x="1784246" y="0"/>
                </a:lnTo>
                <a:lnTo>
                  <a:pt x="1784246" y="2746144"/>
                </a:lnTo>
                <a:lnTo>
                  <a:pt x="0" y="2746144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-4861" t="-2950" r="-4283" b="-1335"/>
            </a:stretch>
          </a:blipFill>
          <a:ln w="66675" cap="rnd">
            <a:solidFill>
              <a:srgbClr val="FF6888"/>
            </a:solidFill>
            <a:prstDash val="solid"/>
            <a:round/>
          </a:ln>
        </p:spPr>
        <p:txBody>
          <a:bodyPr/>
          <a:lstStyle/>
          <a:p>
            <a:endParaRPr lang="en-GB"/>
          </a:p>
        </p:txBody>
      </p:sp>
      <p:sp>
        <p:nvSpPr>
          <p:cNvPr id="54" name="Freeform 54"/>
          <p:cNvSpPr/>
          <p:nvPr/>
        </p:nvSpPr>
        <p:spPr>
          <a:xfrm rot="-1263999">
            <a:off x="6393353" y="3581777"/>
            <a:ext cx="574856" cy="574856"/>
          </a:xfrm>
          <a:custGeom>
            <a:avLst/>
            <a:gdLst/>
            <a:ahLst/>
            <a:cxnLst/>
            <a:rect l="l" t="t" r="r" b="b"/>
            <a:pathLst>
              <a:path w="574856" h="574856">
                <a:moveTo>
                  <a:pt x="0" y="0"/>
                </a:moveTo>
                <a:lnTo>
                  <a:pt x="574856" y="0"/>
                </a:lnTo>
                <a:lnTo>
                  <a:pt x="574856" y="574856"/>
                </a:lnTo>
                <a:lnTo>
                  <a:pt x="0" y="574856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5" name="TextBox 55"/>
          <p:cNvSpPr txBox="1"/>
          <p:nvPr/>
        </p:nvSpPr>
        <p:spPr>
          <a:xfrm>
            <a:off x="970265" y="4286159"/>
            <a:ext cx="5619471" cy="1657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 b="1" dirty="0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I am Shamsa Nasreen and teaching is my passion. I want our pupils to elevate and reach their horizons no matter what challenges we might face. No doubt we will be a on a journey together. I enjoy reading and I am  bilingual in two languages.  I love acting, role plays and creative writing with expression of empathy. Cooking a variety of authentic dishes is my absolute hobby.  </a:t>
            </a:r>
          </a:p>
          <a:p>
            <a:pPr algn="ctr">
              <a:lnSpc>
                <a:spcPts val="2380"/>
              </a:lnSpc>
              <a:spcBef>
                <a:spcPct val="0"/>
              </a:spcBef>
            </a:pPr>
            <a:endParaRPr lang="en-US" sz="1300" b="1" dirty="0">
              <a:solidFill>
                <a:srgbClr val="000000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2817364" y="3641198"/>
            <a:ext cx="1804640" cy="3988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5"/>
              </a:lnSpc>
              <a:spcBef>
                <a:spcPct val="0"/>
              </a:spcBef>
            </a:pPr>
            <a:r>
              <a:rPr lang="en-US" sz="2296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About Me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4314759" y="6427728"/>
            <a:ext cx="2206817" cy="3998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5"/>
              </a:lnSpc>
              <a:spcBef>
                <a:spcPct val="0"/>
              </a:spcBef>
            </a:pPr>
            <a:r>
              <a:rPr lang="en-US" sz="2296" b="1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Contact Me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159825" y="6427728"/>
            <a:ext cx="1823968" cy="3998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5"/>
              </a:lnSpc>
              <a:spcBef>
                <a:spcPct val="0"/>
              </a:spcBef>
            </a:pPr>
            <a:r>
              <a:rPr lang="en-US" sz="2296" b="1">
                <a:solidFill>
                  <a:srgbClr val="FFFFFF"/>
                </a:solidFill>
                <a:latin typeface="Bernoru"/>
                <a:ea typeface="Bernoru"/>
                <a:cs typeface="Bernoru"/>
                <a:sym typeface="Bernoru"/>
              </a:rPr>
              <a:t>Education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696614" y="7569326"/>
            <a:ext cx="2363494" cy="418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 b="1" dirty="0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0161 523 5444</a:t>
            </a:r>
          </a:p>
          <a:p>
            <a:pPr algn="l">
              <a:lnSpc>
                <a:spcPts val="1680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1 Henry Square 0L6 7SR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4604439" y="7046676"/>
            <a:ext cx="2065887" cy="38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42"/>
              </a:lnSpc>
              <a:spcBef>
                <a:spcPct val="0"/>
              </a:spcBef>
            </a:pPr>
            <a:r>
              <a:rPr lang="en-US" sz="1173" b="1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Shamsa.nasreen@safestartschooltameside.com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201858" y="7447432"/>
            <a:ext cx="1454884" cy="320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60"/>
              </a:lnSpc>
            </a:pPr>
            <a:r>
              <a:rPr lang="en-US" sz="1400" b="1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Fully qualified teacher status.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201858" y="8157984"/>
            <a:ext cx="2517826" cy="297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70"/>
              </a:lnSpc>
            </a:pPr>
            <a:r>
              <a:rPr lang="en-US" sz="1300" b="1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Biology degree from the university of Manchester.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3251761" y="1019265"/>
            <a:ext cx="798354" cy="94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6888"/>
                </a:solidFill>
                <a:latin typeface="Bernoru"/>
                <a:ea typeface="Bernoru"/>
                <a:cs typeface="Bernoru"/>
                <a:sym typeface="Bernoru"/>
              </a:rPr>
              <a:t>T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3762914" y="1019265"/>
            <a:ext cx="605921" cy="94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BBB7"/>
                </a:solidFill>
                <a:latin typeface="Bernoru"/>
                <a:ea typeface="Bernoru"/>
                <a:cs typeface="Bernoru"/>
                <a:sym typeface="Bernoru"/>
              </a:rPr>
              <a:t>E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4290538" y="1019265"/>
            <a:ext cx="683622" cy="94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6888"/>
                </a:solidFill>
                <a:latin typeface="Bernoru"/>
                <a:ea typeface="Bernoru"/>
                <a:cs typeface="Bernoru"/>
                <a:sym typeface="Bernoru"/>
              </a:rPr>
              <a:t>A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4809948" y="1019265"/>
            <a:ext cx="798354" cy="94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BBB7"/>
                </a:solidFill>
                <a:latin typeface="Bernoru"/>
                <a:ea typeface="Bernoru"/>
                <a:cs typeface="Bernoru"/>
                <a:sym typeface="Bernoru"/>
              </a:rPr>
              <a:t>C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5329452" y="1019265"/>
            <a:ext cx="798354" cy="94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6888"/>
                </a:solidFill>
                <a:latin typeface="Bernoru"/>
                <a:ea typeface="Bernoru"/>
                <a:cs typeface="Bernoru"/>
                <a:sym typeface="Bernoru"/>
              </a:rPr>
              <a:t>H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5882427" y="1019265"/>
            <a:ext cx="798354" cy="9397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BBB7"/>
                </a:solidFill>
                <a:latin typeface="Bernoru"/>
                <a:ea typeface="Bernoru"/>
                <a:cs typeface="Bernoru"/>
                <a:sym typeface="Bernoru"/>
              </a:rPr>
              <a:t>E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6368365" y="994862"/>
            <a:ext cx="798354" cy="94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27"/>
              </a:lnSpc>
              <a:spcBef>
                <a:spcPct val="0"/>
              </a:spcBef>
            </a:pPr>
            <a:r>
              <a:rPr lang="en-US" sz="5376" spc="1333">
                <a:solidFill>
                  <a:srgbClr val="FF6888"/>
                </a:solidFill>
                <a:latin typeface="Bernoru"/>
                <a:ea typeface="Bernoru"/>
                <a:cs typeface="Bernoru"/>
                <a:sym typeface="Bernoru"/>
              </a:rPr>
              <a:t>R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3108983" y="464609"/>
            <a:ext cx="3951125" cy="862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86"/>
              </a:lnSpc>
            </a:pPr>
            <a:r>
              <a:rPr lang="en-US" sz="5061">
                <a:solidFill>
                  <a:srgbClr val="000000"/>
                </a:solidFill>
                <a:latin typeface="Leckerli One"/>
                <a:ea typeface="Leckerli One"/>
                <a:cs typeface="Leckerli One"/>
                <a:sym typeface="Leckerli One"/>
              </a:rPr>
              <a:t>Meet The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4261489" y="8769476"/>
            <a:ext cx="2408837" cy="1044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 b="1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“Do all the good you can by all the means you can.”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1159825" y="8779001"/>
            <a:ext cx="2138718" cy="239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04"/>
              </a:lnSpc>
              <a:spcBef>
                <a:spcPct val="0"/>
              </a:spcBef>
            </a:pPr>
            <a:r>
              <a:rPr lang="en-US" sz="1431" b="1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Taking part in ongoing 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159825" y="9062672"/>
            <a:ext cx="1454884" cy="1676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60"/>
              </a:lnSpc>
            </a:pPr>
            <a:r>
              <a:rPr lang="en-US" sz="1400" b="1">
                <a:solidFill>
                  <a:srgbClr val="000000"/>
                </a:solidFill>
                <a:latin typeface="Gordita Bold"/>
                <a:ea typeface="Gordita Bold"/>
                <a:cs typeface="Gordita Bold"/>
                <a:sym typeface="Gordita Bold"/>
              </a:rPr>
              <a:t>training.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Leckerli One</vt:lpstr>
      <vt:lpstr>Bernoru</vt:lpstr>
      <vt:lpstr>Calibri</vt:lpstr>
      <vt:lpstr>Arial</vt:lpstr>
      <vt:lpstr>Gordita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 Flyer in Pink Yellow Purple Cute Illustrative Design</dc:title>
  <dc:creator>Head Teacher</dc:creator>
  <cp:lastModifiedBy>DevOps 000664</cp:lastModifiedBy>
  <cp:revision>3</cp:revision>
  <dcterms:created xsi:type="dcterms:W3CDTF">2006-08-16T00:00:00Z</dcterms:created>
  <dcterms:modified xsi:type="dcterms:W3CDTF">2026-03-05T22:06:12Z</dcterms:modified>
  <dc:identifier>DAHDA6Gt0T0</dc:identifier>
</cp:coreProperties>
</file>